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30" r:id="rId2"/>
    <p:sldId id="424" r:id="rId3"/>
    <p:sldId id="429" r:id="rId4"/>
    <p:sldId id="431" r:id="rId5"/>
  </p:sldIdLst>
  <p:sldSz cx="12192000" cy="6858000"/>
  <p:notesSz cx="7086600" cy="93726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5pPr>
    <a:lvl6pPr marL="22860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6pPr>
    <a:lvl7pPr marL="27432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7pPr>
    <a:lvl8pPr marL="32004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8pPr>
    <a:lvl9pPr marL="3657600" algn="l" defTabSz="457200" rtl="0" eaLnBrk="1" latinLnBrk="0" hangingPunct="1">
      <a:defRPr sz="2400" b="1" i="1" kern="1200">
        <a:solidFill>
          <a:srgbClr val="FFCC99"/>
        </a:solidFill>
        <a:latin typeface="Arial" charset="0"/>
        <a:ea typeface="ヒラギノ角ゴ Pro W3" charset="0"/>
        <a:cs typeface="ヒラギノ角ゴ Pro W3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947" userDrawn="1">
          <p15:clr>
            <a:srgbClr val="A4A3A4"/>
          </p15:clr>
        </p15:guide>
        <p15:guide id="3" pos="1572" userDrawn="1">
          <p15:clr>
            <a:srgbClr val="A4A3A4"/>
          </p15:clr>
        </p15:guide>
        <p15:guide id="4" pos="748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ndrine GAUDARD" initials="SG" lastIdx="1" clrIdx="0">
    <p:extLst>
      <p:ext uri="{19B8F6BF-5375-455C-9EA6-DF929625EA0E}">
        <p15:presenceInfo xmlns:p15="http://schemas.microsoft.com/office/powerpoint/2012/main" userId="Sandrine GAUDARD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5DA2"/>
    <a:srgbClr val="1C4C82"/>
    <a:srgbClr val="205C9C"/>
    <a:srgbClr val="595395"/>
    <a:srgbClr val="009999"/>
    <a:srgbClr val="315575"/>
    <a:srgbClr val="0A2D74"/>
    <a:srgbClr val="DC1168"/>
    <a:srgbClr val="D63A6A"/>
    <a:srgbClr val="FF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33" d="100"/>
          <a:sy n="33" d="100"/>
        </p:scale>
        <p:origin x="984" y="40"/>
      </p:cViewPr>
      <p:guideLst>
        <p:guide orient="horz" pos="2160"/>
        <p:guide orient="horz" pos="3947"/>
        <p:guide pos="1572"/>
        <p:guide pos="74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29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0B2B783-5490-3D46-8C28-53004ED6587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19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6375" y="0"/>
            <a:ext cx="3070225" cy="46831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19100" y="703263"/>
            <a:ext cx="6248400" cy="35163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8"/>
            <a:ext cx="5197475" cy="42164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defTabSz="939800">
              <a:defRPr sz="1200" b="0" i="0">
                <a:solidFill>
                  <a:schemeClr val="tx1"/>
                </a:solidFill>
                <a:latin typeface="Arial" pitchFamily="-110" charset="0"/>
                <a:ea typeface="ヒラギノ角ゴ Pro W3" pitchFamily="-110" charset="-128"/>
                <a:cs typeface="ヒラギノ角ゴ Pro W3" pitchFamily="-110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6375" y="8904288"/>
            <a:ext cx="3070225" cy="46831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4038" tIns="47020" rIns="94038" bIns="47020" numCol="1" anchor="b" anchorCtr="0" compatLnSpc="1">
            <a:prstTxWarp prst="textNoShape">
              <a:avLst/>
            </a:prstTxWarp>
          </a:bodyPr>
          <a:lstStyle>
            <a:lvl1pPr algn="r" defTabSz="939800">
              <a:defRPr sz="1200" b="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73C3B0B-26DA-8E49-8E8B-B8992F34506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659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9398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fld id="{73C92A52-2551-EE42-8161-1A8368DA5061}" type="slidenum">
              <a:rPr lang="en-US" sz="1200" b="0" i="0">
                <a:solidFill>
                  <a:schemeClr val="tx1"/>
                </a:solidFill>
              </a:rPr>
              <a:pPr eaLnBrk="1" hangingPunct="1"/>
              <a:t>1</a:t>
            </a:fld>
            <a:endParaRPr lang="en-US" sz="1200" b="0" i="0">
              <a:solidFill>
                <a:schemeClr val="tx1"/>
              </a:solidFill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19100" y="703263"/>
            <a:ext cx="6248400" cy="3514725"/>
          </a:xfrm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8025" y="4451350"/>
            <a:ext cx="5670550" cy="4217988"/>
          </a:xfrm>
          <a:noFill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267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66832207"/>
      </p:ext>
    </p:extLst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5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47955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479550"/>
            <a:ext cx="5080000" cy="41148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567517308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57376547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5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560929829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99724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222430264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83413469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285" y="155575"/>
            <a:ext cx="10358967" cy="75565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1479550"/>
            <a:ext cx="10363200" cy="41148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607319017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155576"/>
            <a:ext cx="2590800" cy="543877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2285" y="155576"/>
            <a:ext cx="7571316" cy="54387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363406650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110000"/>
        <a:buChar char="•"/>
        <a:defRPr sz="30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2"/>
        </a:buClr>
        <a:buSzPct val="70000"/>
        <a:buFont typeface="Wingdings 2" charset="0"/>
        <a:buChar char="¡"/>
        <a:defRPr sz="2800" b="1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fr-FR" sz="2400" cap="none" dirty="0">
                <a:solidFill>
                  <a:srgbClr val="1C4C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Cliquez pour ajouter un sous-titre</a:t>
            </a:r>
            <a:br>
              <a:rPr lang="fr-FR" sz="2400" dirty="0">
                <a:solidFill>
                  <a:srgbClr val="1C4C82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2400" dirty="0">
              <a:solidFill>
                <a:srgbClr val="1C4C82"/>
              </a:solidFill>
            </a:endParaRP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ln>
            <a:noFill/>
          </a:ln>
        </p:spPr>
        <p:txBody>
          <a:bodyPr/>
          <a:lstStyle/>
          <a:p>
            <a:r>
              <a:rPr lang="fr-FR" sz="3600" dirty="0">
                <a:solidFill>
                  <a:srgbClr val="1C4C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Cliquez pour ajouter un titre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5" name="Image 4" descr="Une image contenant texte, capture d’écran, logo, Marque&#10;&#10;Description générée automatiquement">
            <a:extLst>
              <a:ext uri="{FF2B5EF4-FFF2-40B4-BE49-F238E27FC236}">
                <a16:creationId xmlns:a16="http://schemas.microsoft.com/office/drawing/2014/main" id="{169F947C-5CB3-C5F4-386B-922E2527D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907639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2200275" y="5902326"/>
            <a:ext cx="7543800" cy="20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30000"/>
              </a:spcBef>
              <a:buClr>
                <a:schemeClr val="tx2"/>
              </a:buClr>
              <a:buSzPct val="110000"/>
            </a:pPr>
            <a:endParaRPr lang="de-DE" sz="900" b="0" i="0">
              <a:solidFill>
                <a:schemeClr val="tx1"/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103" name="ZoneTexte 14"/>
          <p:cNvSpPr txBox="1">
            <a:spLocks noChangeArrowheads="1"/>
          </p:cNvSpPr>
          <p:nvPr/>
        </p:nvSpPr>
        <p:spPr bwMode="auto">
          <a:xfrm>
            <a:off x="8667750" y="307976"/>
            <a:ext cx="1857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eaLnBrk="0" hangingPunct="0"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i="1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eaLnBrk="1" hangingPunct="1"/>
            <a:endParaRPr lang="fr-FR">
              <a:latin typeface="Helvetica" charset="0"/>
              <a:cs typeface="Helvetica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D859C5B8-C433-244D-8129-9DDFA394E754}"/>
              </a:ext>
            </a:extLst>
          </p:cNvPr>
          <p:cNvSpPr txBox="1"/>
          <p:nvPr/>
        </p:nvSpPr>
        <p:spPr>
          <a:xfrm>
            <a:off x="1979627" y="2213242"/>
            <a:ext cx="21703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i="0" dirty="0">
                <a:solidFill>
                  <a:schemeClr val="tx1"/>
                </a:solidFill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Nom de l’orateur :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30663" y="720081"/>
            <a:ext cx="8647026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4000" b="0" i="0" dirty="0">
                <a:solidFill>
                  <a:srgbClr val="1C4C8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Déclaration des liens d’intérêts</a:t>
            </a:r>
          </a:p>
        </p:txBody>
      </p:sp>
      <p:sp>
        <p:nvSpPr>
          <p:cNvPr id="8" name="Espace réservé du texte 21">
            <a:extLst>
              <a:ext uri="{FF2B5EF4-FFF2-40B4-BE49-F238E27FC236}">
                <a16:creationId xmlns:a16="http://schemas.microsoft.com/office/drawing/2014/main" id="{64CE8161-2D0E-1142-9D32-9DB40E33DA03}"/>
              </a:ext>
            </a:extLst>
          </p:cNvPr>
          <p:cNvSpPr txBox="1">
            <a:spLocks/>
          </p:cNvSpPr>
          <p:nvPr/>
        </p:nvSpPr>
        <p:spPr bwMode="auto">
          <a:xfrm>
            <a:off x="2085975" y="2972830"/>
            <a:ext cx="7772400" cy="3137459"/>
          </a:xfrm>
          <a:prstGeom prst="rect">
            <a:avLst/>
          </a:prstGeom>
          <a:noFill/>
          <a:extLst>
            <a:ext uri="{909E8E84-426E-40dd-AFC4-6F175D3DCCD1}">
              <a14:hiddenFill xmlns:lc="http://schemas.openxmlformats.org/drawingml/2006/lockedCanvas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lc="http://schemas.openxmlformats.org/drawingml/2006/lockedCanvas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Ctr="0" compatLnSpc="1">
            <a:prstTxWarp prst="textNoShape">
              <a:avLst/>
            </a:prstTxWarp>
            <a:norm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286000" algn="l" defTabSz="457200" rtl="0" eaLnBrk="1" latinLnBrk="0" hangingPunct="1"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743200" algn="l" defTabSz="457200" rtl="0" eaLnBrk="1" latinLnBrk="0" hangingPunct="1"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200400" algn="l" defTabSz="457200" rtl="0" eaLnBrk="1" latinLnBrk="0" hangingPunct="1"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657600" algn="l" defTabSz="457200" rtl="0" eaLnBrk="1" latinLnBrk="0" hangingPunct="1">
              <a:defRPr sz="2400" b="1" i="1" kern="1200">
                <a:solidFill>
                  <a:srgbClr val="FFCC99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r>
              <a:rPr lang="fr-FR" sz="2000" b="0" i="0" dirty="0">
                <a:solidFill>
                  <a:schemeClr val="tx1"/>
                </a:solidFill>
                <a:ea typeface="ＭＳ Ｐゴシック" charset="0"/>
              </a:rPr>
              <a:t>☑ Je n’ai pas de lien d’intérêt.*</a:t>
            </a:r>
          </a:p>
          <a:p>
            <a:pPr marL="0" indent="0">
              <a:spcAft>
                <a:spcPts val="1200"/>
              </a:spcAft>
              <a:buNone/>
            </a:pPr>
            <a:endParaRPr lang="fr-FR" sz="2000" b="0" i="0" dirty="0">
              <a:solidFill>
                <a:schemeClr val="tx1"/>
              </a:solidFill>
              <a:ea typeface="ＭＳ Ｐゴシック" charset="0"/>
            </a:endParaRPr>
          </a:p>
          <a:p>
            <a:pPr>
              <a:spcAft>
                <a:spcPts val="1200"/>
              </a:spcAft>
            </a:pPr>
            <a:r>
              <a:rPr lang="fr-FR" sz="2000" b="0" i="0" dirty="0">
                <a:solidFill>
                  <a:schemeClr val="tx1"/>
                </a:solidFill>
                <a:ea typeface="ＭＳ Ｐゴシック" charset="0"/>
              </a:rPr>
              <a:t>☑ Je déclare avoir un lien d’intérêt.*</a:t>
            </a:r>
          </a:p>
          <a:p>
            <a:pPr>
              <a:spcAft>
                <a:spcPts val="1200"/>
              </a:spcAft>
            </a:pPr>
            <a:r>
              <a:rPr lang="fr-FR" sz="2000" b="0" i="0" dirty="0">
                <a:solidFill>
                  <a:schemeClr val="tx1"/>
                </a:solidFill>
                <a:ea typeface="ＭＳ Ｐゴシック" charset="0"/>
              </a:rPr>
              <a:t>	Nature du lien : </a:t>
            </a:r>
          </a:p>
          <a:p>
            <a:pPr marL="0" indent="0">
              <a:spcAft>
                <a:spcPts val="1200"/>
              </a:spcAft>
              <a:buNone/>
            </a:pPr>
            <a:endParaRPr lang="fr-FR" sz="2000" b="0" i="0" dirty="0">
              <a:solidFill>
                <a:schemeClr val="tx1"/>
              </a:solidFill>
              <a:ea typeface="ＭＳ Ｐゴシック" charset="0"/>
            </a:endParaRPr>
          </a:p>
          <a:p>
            <a:pPr marL="0" indent="0">
              <a:buNone/>
            </a:pPr>
            <a:r>
              <a:rPr lang="fr-FR" sz="1100" b="0" i="0" dirty="0">
                <a:solidFill>
                  <a:schemeClr val="tx1"/>
                </a:solidFill>
                <a:ea typeface="ＭＳ Ｐゴシック" charset="0"/>
              </a:rPr>
              <a:t>*supprimer la mention inutile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496918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oneTexte 7"/>
          <p:cNvSpPr txBox="1"/>
          <p:nvPr/>
        </p:nvSpPr>
        <p:spPr>
          <a:xfrm>
            <a:off x="3570111" y="3198167"/>
            <a:ext cx="5051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i="0" dirty="0">
                <a:solidFill>
                  <a:srgbClr val="1C4C82"/>
                </a:solidFill>
              </a:rPr>
              <a:t>Merci de votre attention</a:t>
            </a:r>
          </a:p>
        </p:txBody>
      </p:sp>
      <p:pic>
        <p:nvPicPr>
          <p:cNvPr id="2" name="Image 1" descr="Une image contenant texte, capture d’écran, logo, Marque&#10;&#10;Description générée automatiquement">
            <a:extLst>
              <a:ext uri="{FF2B5EF4-FFF2-40B4-BE49-F238E27FC236}">
                <a16:creationId xmlns:a16="http://schemas.microsoft.com/office/drawing/2014/main" id="{51700ED9-5B9D-F2AF-B3C7-61791D275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41733"/>
      </p:ext>
    </p:extLst>
  </p:cSld>
  <p:clrMapOvr>
    <a:masterClrMapping/>
  </p:clrMapOvr>
  <p:transition>
    <p:wipe dir="r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RF 2007 Template&amp;#x0D;&amp;#x0A;Title 44 pt Bold Arial&amp;quot;&quot;/&gt;&lt;property id=&quot;20307&quot; value=&quot;404&quot;/&gt;&lt;/object&gt;&lt;object type=&quot;3&quot; unique_id=&quot;10005&quot;&gt;&lt;property id=&quot;20148&quot; value=&quot;5&quot;/&gt;&lt;property id=&quot;20300&quot; value=&quot;Slide 2 - &amp;quot;Text Slide – Titles Need to be Titlecase&amp;quot;&quot;/&gt;&lt;property id=&quot;20307&quot; value=&quot;405&quot;/&gt;&lt;/object&gt;&lt;object type=&quot;3&quot; unique_id=&quot;10006&quot;&gt;&lt;property id=&quot;20148&quot; value=&quot;5&quot;/&gt;&lt;property id=&quot;20300&quot; value=&quot;Slide 3 - &amp;quot;Color Palette&amp;quot;&quot;/&gt;&lt;property id=&quot;20307&quot; value=&quot;409&quot;/&gt;&lt;/object&gt;&lt;object type=&quot;3&quot; unique_id=&quot;10007&quot;&gt;&lt;property id=&quot;20148&quot; value=&quot;5&quot;/&gt;&lt;property id=&quot;20300&quot; value=&quot;Slide 4 - &amp;quot;Charts Slide&amp;quot;&quot;/&gt;&lt;property id=&quot;20307&quot; value=&quot;406&quot;/&gt;&lt;/object&gt;&lt;object type=&quot;3&quot; unique_id=&quot;10008&quot;&gt;&lt;property id=&quot;20148&quot; value=&quot;5&quot;/&gt;&lt;property id=&quot;20300&quot; value=&quot;Slide 6 - &amp;quot;Table Slide&amp;quot;&quot;/&gt;&lt;property id=&quot;20307&quot; value=&quot;398&quot;/&gt;&lt;/object&gt;&lt;object type=&quot;3&quot; unique_id=&quot;10009&quot;&gt;&lt;property id=&quot;20148&quot; value=&quot;5&quot;/&gt;&lt;property id=&quot;20300&quot; value=&quot;Slide 7 - &amp;quot;Sample Org Chart&amp;quot;&quot;/&gt;&lt;property id=&quot;20307&quot; value=&quot;403&quot;/&gt;&lt;/object&gt;&lt;object type=&quot;3&quot; unique_id=&quot;10010&quot;&gt;&lt;property id=&quot;20148&quot; value=&quot;5&quot;/&gt;&lt;property id=&quot;20300&quot; value=&quot;Slide 8 - &amp;quot;Sample Line Chart&amp;quot;&quot;/&gt;&lt;property id=&quot;20307&quot; value=&quot;407&quot;/&gt;&lt;/object&gt;&lt;object type=&quot;3&quot; unique_id=&quot;10011&quot;&gt;&lt;property id=&quot;20148&quot; value=&quot;5&quot;/&gt;&lt;property id=&quot;20300&quot; value=&quot;Slide 10 - &amp;quot;Photos &amp;amp; Bulleted Text&amp;quot;&quot;/&gt;&lt;property id=&quot;20307&quot; value=&quot;410&quot;/&gt;&lt;/object&gt;&lt;object type=&quot;3&quot; unique_id=&quot;10012&quot;&gt;&lt;property id=&quot;20148&quot; value=&quot;5&quot;/&gt;&lt;property id=&quot;20300&quot; value=&quot;Slide 11 - &amp;quot;Photo&amp;quot;&quot;/&gt;&lt;property id=&quot;20307&quot; value=&quot;411&quot;/&gt;&lt;/object&gt;&lt;object type=&quot;3&quot; unique_id=&quot;17581&quot;&gt;&lt;property id=&quot;20148&quot; value=&quot;5&quot;/&gt;&lt;property id=&quot;20300&quot; value=&quot;Slide 5&quot;/&gt;&lt;property id=&quot;20307&quot; value=&quot;414&quot;/&gt;&lt;/object&gt;&lt;object type=&quot;3&quot; unique_id=&quot;17582&quot;&gt;&lt;property id=&quot;20148&quot; value=&quot;5&quot;/&gt;&lt;property id=&quot;20300&quot; value=&quot;Slide 9 - &amp;quot;Sample Line Chart&amp;quot;&quot;/&gt;&lt;property id=&quot;20307&quot; value=&quot;413&quot;/&gt;&lt;/object&gt;&lt;/object&gt;&lt;/object&gt;&lt;/database&gt;"/>
</p:tagLst>
</file>

<file path=ppt/theme/theme1.xml><?xml version="1.0" encoding="utf-8"?>
<a:theme xmlns:a="http://schemas.openxmlformats.org/drawingml/2006/main" name="CRF_2006_background">
  <a:themeElements>
    <a:clrScheme name="">
      <a:dk1>
        <a:srgbClr val="000000"/>
      </a:dk1>
      <a:lt1>
        <a:srgbClr val="FFFFFF"/>
      </a:lt1>
      <a:dk2>
        <a:srgbClr val="002E4B"/>
      </a:dk2>
      <a:lt2>
        <a:srgbClr val="FDE25E"/>
      </a:lt2>
      <a:accent1>
        <a:srgbClr val="FF3300"/>
      </a:accent1>
      <a:accent2>
        <a:srgbClr val="6699FF"/>
      </a:accent2>
      <a:accent3>
        <a:srgbClr val="AAADB1"/>
      </a:accent3>
      <a:accent4>
        <a:srgbClr val="DADADA"/>
      </a:accent4>
      <a:accent5>
        <a:srgbClr val="FFADAA"/>
      </a:accent5>
      <a:accent6>
        <a:srgbClr val="5C8AE7"/>
      </a:accent6>
      <a:hlink>
        <a:srgbClr val="FFCC00"/>
      </a:hlink>
      <a:folHlink>
        <a:srgbClr val="969696"/>
      </a:folHlink>
    </a:clrScheme>
    <a:fontScheme name="CRF_2006_backgroun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1" u="none" strike="noStrike" cap="none" normalizeH="0" baseline="0" smtClean="0">
            <a:ln>
              <a:noFill/>
            </a:ln>
            <a:solidFill>
              <a:srgbClr val="FFCC99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ヒラギノ角ゴ Pro W3" pitchFamily="112" charset="-128"/>
          </a:defRPr>
        </a:defPPr>
      </a:lstStyle>
    </a:lnDef>
  </a:objectDefaults>
  <a:extraClrSchemeLst>
    <a:extraClrScheme>
      <a:clrScheme name="CRF_2006_background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F_2006_background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F_2006_background 8">
        <a:dk1>
          <a:srgbClr val="000000"/>
        </a:dk1>
        <a:lt1>
          <a:srgbClr val="FFFFFF"/>
        </a:lt1>
        <a:dk2>
          <a:srgbClr val="002E4B"/>
        </a:dk2>
        <a:lt2>
          <a:srgbClr val="FDE25E"/>
        </a:lt2>
        <a:accent1>
          <a:srgbClr val="FF3300"/>
        </a:accent1>
        <a:accent2>
          <a:srgbClr val="3333FF"/>
        </a:accent2>
        <a:accent3>
          <a:srgbClr val="AAADB1"/>
        </a:accent3>
        <a:accent4>
          <a:srgbClr val="DADADA"/>
        </a:accent4>
        <a:accent5>
          <a:srgbClr val="FFADAA"/>
        </a:accent5>
        <a:accent6>
          <a:srgbClr val="2D2DE7"/>
        </a:accent6>
        <a:hlink>
          <a:srgbClr val="FFCC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3648</TotalTime>
  <Words>50</Words>
  <Application>Microsoft Office PowerPoint</Application>
  <PresentationFormat>Grand écran</PresentationFormat>
  <Paragraphs>12</Paragraphs>
  <Slides>4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Helvetica</vt:lpstr>
      <vt:lpstr>Wingdings 2</vt:lpstr>
      <vt:lpstr>CRF_2006_background</vt:lpstr>
      <vt:lpstr>Cliquez pour ajouter un sous-titre </vt:lpstr>
      <vt:lpstr>Présentation PowerPoint</vt:lpstr>
      <vt:lpstr>Présentation PowerPoint</vt:lpstr>
      <vt:lpstr>Présentation PowerPoint</vt:lpstr>
    </vt:vector>
  </TitlesOfParts>
  <Company>CRF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Detrimental Impact of Chronic Renal Insufficiency</dc:title>
  <dc:creator>jzuccardy</dc:creator>
  <cp:lastModifiedBy>Scientifique ENCEPHALE</cp:lastModifiedBy>
  <cp:revision>193</cp:revision>
  <dcterms:created xsi:type="dcterms:W3CDTF">2015-09-23T14:14:56Z</dcterms:created>
  <dcterms:modified xsi:type="dcterms:W3CDTF">2024-01-10T07:54:57Z</dcterms:modified>
</cp:coreProperties>
</file>